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73A026-1378-4F62-A9CD-639CDF098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E96C333-6DF2-4CA9-8CCE-F4E5A309F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342263-A4A3-45F2-916A-9DCA542A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14E0-94FE-4809-B9A1-A6022C5AE397}" type="datetimeFigureOut">
              <a:rPr lang="it-IT" smtClean="0"/>
              <a:t>21/09/2021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2738B3-3420-45BD-B3EA-F749D5FF0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53A195-19C4-4CB0-9564-64F1C1662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8DB6-E413-4058-92C4-C886D3159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79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01F8BB-B52C-4B7E-86DC-2DAC1E622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39973D5-AE95-48F9-91D8-C2ABE080D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182D2A-5924-4991-90B5-EEA6186C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14E0-94FE-4809-B9A1-A6022C5AE397}" type="datetimeFigureOut">
              <a:rPr lang="it-IT" smtClean="0"/>
              <a:t>21/09/2021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8A42E2-6E9D-4EC6-8A33-B4A70D56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FE4E71-2128-45DB-9BD9-315256237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8DB6-E413-4058-92C4-C886D3159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69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B3686A-BA52-40AF-B68F-746520DC7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B8491D7-E10C-437E-9E9E-82F61A546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34C804-6542-4EAB-AA42-13B514A36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14E0-94FE-4809-B9A1-A6022C5AE397}" type="datetimeFigureOut">
              <a:rPr lang="it-IT" smtClean="0"/>
              <a:t>21/09/2021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1ABE12-DCFE-449B-A471-EEEF7297F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99B66E-A223-4CAD-BA52-20A87FBD5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8DB6-E413-4058-92C4-C886D3159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166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7C05F4-1190-4B7C-8BC2-DB2D2478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520F82-04BF-40DC-947C-9D4EC003C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D24986-5AFD-447B-B5D5-B0A25F57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14E0-94FE-4809-B9A1-A6022C5AE397}" type="datetimeFigureOut">
              <a:rPr lang="it-IT" smtClean="0"/>
              <a:t>21/09/2021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9E13C4-670D-4968-9BFA-FFC7C877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7BEA84-B8B4-4E75-B707-D590B1B4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8DB6-E413-4058-92C4-C886D3159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33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77CBBA-D4C5-4354-8E6A-1333E8B84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6A4FE6-F0C8-411A-8D05-253F2473F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28F0B4-0B52-4AF2-BE40-17F54053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14E0-94FE-4809-B9A1-A6022C5AE397}" type="datetimeFigureOut">
              <a:rPr lang="it-IT" smtClean="0"/>
              <a:t>21/09/2021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011024-B8A4-412F-8903-09505BFCB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61287B-1609-4C02-BDB4-6BCC30B3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8DB6-E413-4058-92C4-C886D3159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34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2E2530-7AD9-490D-AC26-25E54E30D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08C97E-7A59-4490-9B73-D46C6835B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1F1A872-18B1-4A73-8C8A-8095293EC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820A47-11D6-44CD-80F6-3FF1EE04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14E0-94FE-4809-B9A1-A6022C5AE397}" type="datetimeFigureOut">
              <a:rPr lang="it-IT" smtClean="0"/>
              <a:t>21/09/2021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439A1E-9FC2-4FE5-817C-7133EBE94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35A8DF-1E56-41EE-ADA3-A3F47EA0D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8DB6-E413-4058-92C4-C886D3159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96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68BB8-3D16-4DF0-A1AE-7A1C1F3C0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014422-AE1C-4F64-8BE7-177CCBA99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2FB0DA5-3781-4700-B473-6C07A1DDF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87C8CCA-CBEA-4ECC-B543-BC3BDB7CF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0AFB65A-674D-423D-A427-238B70F3B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00111FA-4AF8-44A9-AC3B-1A33DF5BA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14E0-94FE-4809-B9A1-A6022C5AE397}" type="datetimeFigureOut">
              <a:rPr lang="it-IT" smtClean="0"/>
              <a:t>21/09/2021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5E0633C-87A9-45ED-B96A-B5C36011E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7AA6CEE-1221-491B-845D-8D2A3187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8DB6-E413-4058-92C4-C886D3159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16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7F0F17-CE98-441C-B94C-124354CC4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88C9B0F-013A-4A95-B75C-6F8268E1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14E0-94FE-4809-B9A1-A6022C5AE397}" type="datetimeFigureOut">
              <a:rPr lang="it-IT" smtClean="0"/>
              <a:t>21/09/2021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7DB86A-9024-4313-AFC8-D816CB5B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9618F2F-D748-40F1-AC8E-2B3A6BAB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8DB6-E413-4058-92C4-C886D3159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9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18D5E47-34E3-4526-8443-8CFC4CC88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14E0-94FE-4809-B9A1-A6022C5AE397}" type="datetimeFigureOut">
              <a:rPr lang="it-IT" smtClean="0"/>
              <a:t>21/09/2021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B8488E8-CEF2-4684-BD67-E09FFF63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4006ADF-282A-4F5B-B30D-158FE4E75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8DB6-E413-4058-92C4-C886D3159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61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E9236B-F32F-4521-A37E-37E5F575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16353B-03A9-4D6A-953E-25700E55F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8A2E704-C65F-4771-95B4-E84AF3385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1E052B2-56FC-42B0-9B07-C47630C5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14E0-94FE-4809-B9A1-A6022C5AE397}" type="datetimeFigureOut">
              <a:rPr lang="it-IT" smtClean="0"/>
              <a:t>21/09/2021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9A39218-4FFF-48FD-AEC0-98E3CBFBB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BB49FC-E564-4363-AB34-6338632C3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8DB6-E413-4058-92C4-C886D3159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5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2E52C3-9729-4C54-87D0-0A29017F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F83A35D-11BD-4D59-B962-0DC3820B50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EF20212-F898-4CAF-B1F6-198C52FE4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BB1093-834C-4CC8-B10F-23678E702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14E0-94FE-4809-B9A1-A6022C5AE397}" type="datetimeFigureOut">
              <a:rPr lang="it-IT" smtClean="0"/>
              <a:t>21/09/2021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874D4D-0152-4E2A-8D17-8E3107E20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F5CF0A-6F40-4DE4-851A-9BDA1A515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8DB6-E413-4058-92C4-C886D3159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19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D84CB4C-DB2C-4DEB-B72B-E69327400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98736D-22BF-4584-91F8-4FB71BCEF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5709B7-A092-411F-BB6C-E781EBBD83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F14E0-94FE-4809-B9A1-A6022C5AE397}" type="datetimeFigureOut">
              <a:rPr lang="it-IT" smtClean="0"/>
              <a:t>21/09/2021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C4931B-9238-4EEE-B79B-4C8920E31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A60EC5-3536-42ED-8609-594056734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98DB6-E413-4058-92C4-C886D3159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55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>
            <a:extLst>
              <a:ext uri="{FF2B5EF4-FFF2-40B4-BE49-F238E27FC236}">
                <a16:creationId xmlns:a16="http://schemas.microsoft.com/office/drawing/2014/main" id="{6070D475-4577-4846-9D22-7621245D4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82" y="407219"/>
            <a:ext cx="1730326" cy="9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">
            <a:extLst>
              <a:ext uri="{FF2B5EF4-FFF2-40B4-BE49-F238E27FC236}">
                <a16:creationId xmlns:a16="http://schemas.microsoft.com/office/drawing/2014/main" id="{B44F3E36-4ECC-4C4D-BEA0-95C582130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802" y="1769164"/>
            <a:ext cx="6754900" cy="331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3" descr="Osculati Bandiera Europa + Italia 20 x 30 cm - bandiere gran pavese e guidoni">
            <a:extLst>
              <a:ext uri="{FF2B5EF4-FFF2-40B4-BE49-F238E27FC236}">
                <a16:creationId xmlns:a16="http://schemas.microsoft.com/office/drawing/2014/main" id="{FB2DB46C-CBA3-45A1-BDFA-D2B210575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81" y="5157995"/>
            <a:ext cx="1565627" cy="91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7BCE94FA-4A57-4FF2-9FF6-C2EC6FD52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82" y="927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Notte Europea dei Ricercatori 2021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4A1652-77FC-43E1-BCF6-14739007B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108" y="124052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DIPARTIMENTO DI ECONOMIA E IMPRESA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it-IT" altLang="it-IT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AZIENDE SICILIANE DIALOGANO SUGLI OBIETTIVI DI SOSTENIBILITA</a:t>
            </a:r>
            <a:r>
              <a:rPr kumimoji="0" lang="it-IT" altLang="it-IT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it-IT" altLang="it-IT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DELLA AGENDA 2030</a:t>
            </a:r>
            <a:r>
              <a:rPr kumimoji="0" lang="it-IT" altLang="it-IT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31CBCC-68D3-403D-9595-E7D6AFB3D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82" y="47790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F2E34D-1BA3-4193-AFA7-56C4A9D2E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82" y="60077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"Progetto finanziato dalla Commissione Europea nell'ambito dei progetti Notte Europea dei Ricercatori - azioni Marie Skłodowska-Curie. GA 101036106"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79DC1EB8-9652-4189-8453-3FC390C800A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389" y="419918"/>
            <a:ext cx="910380" cy="75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5AB5111A-E6C2-4AC8-B078-83E51F84B8E2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9718424" y="4778772"/>
            <a:ext cx="950817" cy="111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92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Agata Matarazzo</dc:creator>
  <cp:lastModifiedBy>Roberto Zangiacomi</cp:lastModifiedBy>
  <cp:revision>1</cp:revision>
  <dcterms:created xsi:type="dcterms:W3CDTF">2021-08-28T15:00:58Z</dcterms:created>
  <dcterms:modified xsi:type="dcterms:W3CDTF">2021-09-21T11:31:38Z</dcterms:modified>
</cp:coreProperties>
</file>